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10"/>
  </p:notesMasterIdLst>
  <p:sldIdLst>
    <p:sldId id="256" r:id="rId4"/>
    <p:sldId id="259" r:id="rId5"/>
    <p:sldId id="262" r:id="rId6"/>
    <p:sldId id="264" r:id="rId7"/>
    <p:sldId id="269" r:id="rId8"/>
    <p:sldId id="276" r:id="rId9"/>
  </p:sldIdLst>
  <p:sldSz cx="9144000" cy="5143500" type="screen16x9"/>
  <p:notesSz cx="6858000" cy="9144000"/>
  <p:embeddedFontLst>
    <p:embeddedFont>
      <p:font typeface="Nanum Gothic" panose="020B0604020202020204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5A4AD-4DA1-47CE-98DB-31FE25D563C9}" v="57" dt="2024-02-26T10:56:14.426"/>
    <p1510:client id="{5058BB9E-0BE4-270B-C1FA-8398B8E711BB}" v="262" dt="2024-02-25T09:28:37.635"/>
    <p1510:client id="{7E9F6482-6657-6FF4-9680-29F192B1F57A}" v="93" dt="2024-02-26T18:04:04.468"/>
  </p1510:revLst>
</p1510:revInfo>
</file>

<file path=ppt/tableStyles.xml><?xml version="1.0" encoding="utf-8"?>
<a:tblStyleLst xmlns:a="http://schemas.openxmlformats.org/drawingml/2006/main" def="{8F971B70-46D1-4C49-86DF-3C150327594F}">
  <a:tblStyle styleId="{8F971B70-46D1-4C49-86DF-3C150327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c88cf44919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c88cf44919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Google Shape;4296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gc8cef71214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5" name="Google Shape;4605;gc8cef71214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c88cf44919_0_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6" name="Google Shape;4806;gc88cf44919_0_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>
            <a:spLocks noGrp="1"/>
          </p:cNvSpPr>
          <p:nvPr>
            <p:ph type="title" hasCustomPrompt="1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>
            <a:spLocks noGrp="1"/>
          </p:cNvSpPr>
          <p:nvPr>
            <p:ph type="subTitle" idx="1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rot="10800000" flipH="1">
              <a:off x="7221563" y="1408700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rot="10800000" flipH="1">
              <a:off x="1521888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rot="10800000" flipH="1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rot="10800000" flipH="1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rot="10800000" flipH="1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rot="10800000" flipH="1">
              <a:off x="1734700" y="36922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rot="10800000" flipH="1">
              <a:off x="993850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rot="10800000" flipH="1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rot="10800000" flipH="1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rot="10800000" flipH="1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rot="10800000" flipH="1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rot="10800000" flipH="1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rot="10800000" flipH="1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rot="10800000" flipH="1">
              <a:off x="1429250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rot="10800000" flipH="1">
              <a:off x="292813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rot="10800000" flipH="1">
              <a:off x="717613" y="4874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rot="10800000" flipH="1">
              <a:off x="766488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rot="10800000" flipH="1">
              <a:off x="1405325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rot="10800000" flipH="1">
              <a:off x="350038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rot="10800000" flipH="1">
              <a:off x="491500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rot="10800000" flipH="1">
              <a:off x="1190413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rot="10800000" flipH="1">
              <a:off x="933025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rot="10800000" flipH="1">
              <a:off x="939300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rot="10800000" flipH="1">
              <a:off x="1665100" y="48618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rot="10800000" flipH="1">
              <a:off x="933025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rot="10800000" flipH="1">
              <a:off x="1699738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rot="10800000" flipH="1">
              <a:off x="1039625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rot="10800000" flipH="1">
              <a:off x="1563888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rot="10800000" flipH="1">
              <a:off x="8818050" y="11289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rot="10800000" flipH="1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rot="10800000" flipH="1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rot="10800000" flipH="1">
              <a:off x="8687888" y="1360838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rot="10800000" flipH="1">
              <a:off x="7295263" y="658238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rot="10800000" flipH="1">
              <a:off x="8757225" y="9801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rot="10800000" flipH="1">
              <a:off x="8763500" y="9878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rot="10800000" flipH="1">
              <a:off x="8738075" y="9725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rot="10800000" flipH="1">
              <a:off x="8756675" y="981288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rot="10800000" flipH="1">
              <a:off x="8765150" y="99878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rot="10800000" flipH="1">
              <a:off x="8744925" y="97856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rot="10800000" flipH="1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rot="10800000" flipH="1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rot="10800000" flipH="1">
              <a:off x="8942600" y="9390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rot="10800000" flipH="1">
              <a:off x="8940025" y="7904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rot="10800000" flipH="1">
              <a:off x="8900425" y="16489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rot="10800000" flipH="1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rot="10800000" flipH="1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rot="10800000" flipH="1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rot="10800000" flipH="1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rot="10800000" flipH="1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rot="10800000" flipH="1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rot="10800000" flipH="1">
              <a:off x="7724713" y="4938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rot="5400000" flipH="1">
              <a:off x="7804300" y="3031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rot="10800000" flipH="1">
              <a:off x="8937188" y="20815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rot="10800000" flipH="1">
              <a:off x="7479538" y="4175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rot="10800000" flipH="1">
              <a:off x="8090838" y="43152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rot="10800000" flipH="1">
              <a:off x="8232300" y="108396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rot="10800000" flipH="1">
              <a:off x="7550150" y="89495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rot="10800000" flipH="1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rot="10800000" flipH="1">
              <a:off x="9116813" y="180718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rot="10800000" flipH="1">
              <a:off x="7908238" y="35966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rot="10800000" flipH="1">
              <a:off x="8354813" y="16489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rot="5400000" flipH="1">
              <a:off x="8341750" y="200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rot="10800000" flipH="1">
              <a:off x="7631975" y="14286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rot="10800000" flipH="1">
              <a:off x="9045563" y="23218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rot="10800000" flipH="1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rot="10800000" flipH="1">
              <a:off x="7346663" y="11291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rot="10800000" flipH="1">
              <a:off x="2592307" y="18299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rot="10800000" flipH="1">
              <a:off x="857907" y="225793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rot="10800000" flipH="1">
              <a:off x="1248957" y="22344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rot="10800000" flipH="1">
              <a:off x="1155182" y="277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rot="10800000" flipH="1">
              <a:off x="1153282" y="2771025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rot="10800000" flipH="1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rot="10800000" flipH="1">
              <a:off x="797082" y="210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rot="10800000" flipH="1">
              <a:off x="803357" y="2116900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rot="10800000" flipH="1">
              <a:off x="777932" y="21015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rot="10800000" flipH="1">
              <a:off x="796532" y="211032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rot="10800000" flipH="1">
              <a:off x="805007" y="2127825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rot="10800000" flipH="1">
              <a:off x="784782" y="21076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rot="10800000" flipH="1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rot="10800000" flipH="1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rot="10800000" flipH="1">
              <a:off x="982457" y="206810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rot="10800000" flipH="1">
              <a:off x="979882" y="1919525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rot="4064466" flipH="1">
              <a:off x="1961267" y="323722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rot="4064466" flipH="1">
              <a:off x="1935221" y="3223150"/>
              <a:ext cx="30126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rot="4064466" flipH="1">
              <a:off x="1706346" y="2897924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rot="4064466" flipH="1">
              <a:off x="2344699" y="2768219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rot="4064466" flipH="1">
              <a:off x="524533" y="1533961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rot="4064466" flipH="1">
              <a:off x="2230325" y="3226700"/>
              <a:ext cx="32001" cy="26776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rot="4064466" flipH="1">
              <a:off x="2899031" y="3178552"/>
              <a:ext cx="25201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rot="4064466" flipH="1">
              <a:off x="3181978" y="3134717"/>
              <a:ext cx="33876" cy="26376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rot="4064466" flipH="1">
              <a:off x="3444745" y="357112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rot="4064466" flipH="1">
              <a:off x="2645164" y="2973454"/>
              <a:ext cx="83202" cy="70251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rot="4064466" flipH="1">
              <a:off x="2037175" y="2674650"/>
              <a:ext cx="75576" cy="63751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rot="9237154" flipH="1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rot="9237154" flipH="1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8" name="Google Shape;2088;p14"/>
          <p:cNvSpPr txBox="1">
            <a:spLocks noGrp="1"/>
          </p:cNvSpPr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9" name="Google Shape;2089;p14"/>
          <p:cNvSpPr txBox="1">
            <a:spLocks noGrp="1"/>
          </p:cNvSpPr>
          <p:nvPr>
            <p:ph type="subTitle" idx="1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3" name="Google Shape;2093;p15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5"/>
          <p:cNvSpPr/>
          <p:nvPr/>
        </p:nvSpPr>
        <p:spPr>
          <a:xfrm rot="10800000" flipH="1">
            <a:off x="86825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5"/>
          <p:cNvSpPr/>
          <p:nvPr/>
        </p:nvSpPr>
        <p:spPr>
          <a:xfrm rot="10800000" flipH="1">
            <a:off x="9025613" y="4775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5"/>
          <p:cNvSpPr/>
          <p:nvPr/>
        </p:nvSpPr>
        <p:spPr>
          <a:xfrm rot="10800000" flipH="1">
            <a:off x="8946838" y="4551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5"/>
          <p:cNvSpPr/>
          <p:nvPr/>
        </p:nvSpPr>
        <p:spPr>
          <a:xfrm rot="10800000" flipH="1">
            <a:off x="7493788" y="33450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rot="10800000" flipH="1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rot="10800000" flipH="1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rot="10800000" flipH="1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rot="10800000" flipH="1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rot="10800000" flipH="1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rot="10800000" flipH="1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rot="10800000" flipH="1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rot="10800000" flipH="1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rot="10800000" flipH="1">
              <a:off x="335525" y="3203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rot="10800000" flipH="1">
              <a:off x="8911088" y="43331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rot="10800000" flipH="1">
              <a:off x="7806388" y="37337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rot="10800000" flipH="1">
              <a:off x="7803813" y="358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rot="10800000" flipH="1">
              <a:off x="9017763" y="504597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6"/>
          <p:cNvSpPr txBox="1">
            <a:spLocks noGrp="1"/>
          </p:cNvSpPr>
          <p:nvPr>
            <p:ph type="body" idx="1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rot="10800000" flipH="1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rot="10800000" flipH="1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rot="10800000" flipH="1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rot="-9237154" flipH="1">
              <a:off x="5128656" y="2430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rot="-9237154" flipH="1">
              <a:off x="5123926" y="2272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rot="-9237154" flipH="1">
              <a:off x="5206620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rot="-9237154" flipH="1">
              <a:off x="5229854" y="7718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rot="-9237154" flipH="1">
              <a:off x="49843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rot="-9237154" flipH="1">
              <a:off x="4897922" y="4171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rot="-9237154" flipH="1">
              <a:off x="4438366" y="9004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rot="-9237154" flipH="1">
              <a:off x="4246985" y="7388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rot="-9237154" flipH="1">
              <a:off x="3775724" y="9718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rot="-9237154" flipH="1">
              <a:off x="4697423" y="8612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rot="-9237154" flipH="1">
              <a:off x="5569662" y="3876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7"/>
          <p:cNvSpPr txBox="1">
            <a:spLocks noGrp="1"/>
          </p:cNvSpPr>
          <p:nvPr>
            <p:ph type="subTitle" idx="1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7" name="Google Shape;2527;p17"/>
          <p:cNvSpPr txBox="1">
            <a:spLocks noGrp="1"/>
          </p:cNvSpPr>
          <p:nvPr>
            <p:ph type="subTitle" idx="2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7"/>
          <p:cNvSpPr txBox="1">
            <a:spLocks noGrp="1"/>
          </p:cNvSpPr>
          <p:nvPr>
            <p:ph type="subTitle" idx="3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9" name="Google Shape;2529;p17"/>
          <p:cNvSpPr txBox="1">
            <a:spLocks noGrp="1"/>
          </p:cNvSpPr>
          <p:nvPr>
            <p:ph type="subTitle" idx="4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7"/>
          <p:cNvSpPr txBox="1">
            <a:spLocks noGrp="1"/>
          </p:cNvSpPr>
          <p:nvPr>
            <p:ph type="subTitle" idx="5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31" name="Google Shape;2531;p17"/>
          <p:cNvSpPr txBox="1">
            <a:spLocks noGrp="1"/>
          </p:cNvSpPr>
          <p:nvPr>
            <p:ph type="subTitle" idx="6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rot="10800000" flipH="1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rot="10800000" flipH="1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rot="10800000" flipH="1">
              <a:off x="7498155" y="37231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rot="10800000" flipH="1">
              <a:off x="73683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rot="10800000" flipH="1">
              <a:off x="7604842" y="13046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rot="8655191" flipH="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rot="8655191" flipH="1">
              <a:off x="84740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rot="10800000" flipH="1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rot="10800000" flipH="1">
              <a:off x="76652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rot="10800000" flipH="1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rot="10800000" flipH="1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rot="10800000" flipH="1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rot="10800000" flipH="1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rot="10800000" flipH="1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rot="10800000" flipH="1">
              <a:off x="66638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rot="-9237154" flipH="1">
              <a:off x="56841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rot="-9237154" flipH="1">
              <a:off x="54927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rot="-9237154" flipH="1">
              <a:off x="50214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8" name="Google Shape;3048;p20"/>
          <p:cNvSpPr txBox="1">
            <a:spLocks noGrp="1"/>
          </p:cNvSpPr>
          <p:nvPr>
            <p:ph type="title" hasCustomPrompt="1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>
            <a:spLocks noGrp="1"/>
          </p:cNvSpPr>
          <p:nvPr>
            <p:ph type="subTitle" idx="1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0" name="Google Shape;3050;p2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>
            <a:spLocks noGrp="1"/>
          </p:cNvSpPr>
          <p:nvPr>
            <p:ph type="subTitle" idx="3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2" name="Google Shape;3052;p2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>
            <a:spLocks noGrp="1"/>
          </p:cNvSpPr>
          <p:nvPr>
            <p:ph type="subTitle" idx="5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>
            <a:spLocks noGrp="1"/>
          </p:cNvSpPr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2" name="Google Shape;3282;p23"/>
          <p:cNvSpPr txBox="1">
            <a:spLocks noGrp="1"/>
          </p:cNvSpPr>
          <p:nvPr>
            <p:ph type="subTitle" idx="1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rot="10800000" flipH="1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rot="10800000" flipH="1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rot="10800000" flipH="1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rot="10800000" flipH="1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rot="10800000" flipH="1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rot="10800000" flipH="1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rot="10800000" flipH="1">
            <a:off x="8162355" y="4285900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23"/>
          <p:cNvSpPr/>
          <p:nvPr/>
        </p:nvSpPr>
        <p:spPr>
          <a:xfrm rot="10800000" flipH="1">
            <a:off x="5339855" y="11863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23"/>
          <p:cNvSpPr/>
          <p:nvPr/>
        </p:nvSpPr>
        <p:spPr>
          <a:xfrm rot="10800000" flipH="1">
            <a:off x="5152005" y="1313988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3"/>
          <p:cNvSpPr/>
          <p:nvPr/>
        </p:nvSpPr>
        <p:spPr>
          <a:xfrm rot="10800000" flipH="1">
            <a:off x="8158355" y="4821575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23"/>
          <p:cNvSpPr/>
          <p:nvPr/>
        </p:nvSpPr>
        <p:spPr>
          <a:xfrm rot="10800000" flipH="1">
            <a:off x="9049180" y="4279600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23"/>
          <p:cNvSpPr/>
          <p:nvPr/>
        </p:nvSpPr>
        <p:spPr>
          <a:xfrm rot="10800000" flipH="1">
            <a:off x="8656155" y="44214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23"/>
          <p:cNvSpPr/>
          <p:nvPr/>
        </p:nvSpPr>
        <p:spPr>
          <a:xfrm rot="8655191" flipH="1">
            <a:off x="5628752" y="20398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rot="10800000" flipH="1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rot="10800000" flipH="1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rot="8655191" flipH="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rot="8655191" flipH="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rot="8655191" flipH="1">
            <a:off x="5834026" y="589543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23"/>
          <p:cNvSpPr/>
          <p:nvPr/>
        </p:nvSpPr>
        <p:spPr>
          <a:xfrm rot="8655191" flipH="1">
            <a:off x="6806695" y="1380938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23"/>
          <p:cNvSpPr/>
          <p:nvPr/>
        </p:nvSpPr>
        <p:spPr>
          <a:xfrm rot="8655191" flipH="1">
            <a:off x="7702449" y="3845279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23"/>
          <p:cNvSpPr/>
          <p:nvPr/>
        </p:nvSpPr>
        <p:spPr>
          <a:xfrm rot="8655191" flipH="1">
            <a:off x="5943929" y="400352"/>
            <a:ext cx="72199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23"/>
          <p:cNvSpPr/>
          <p:nvPr/>
        </p:nvSpPr>
        <p:spPr>
          <a:xfrm rot="8655191" flipH="1">
            <a:off x="8008611" y="4050455"/>
            <a:ext cx="67599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rot="10800000" flipH="1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rot="10800000" flipH="1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rot="10800000" flipH="1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rot="10800000" flipH="1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23"/>
          <p:cNvSpPr/>
          <p:nvPr/>
        </p:nvSpPr>
        <p:spPr>
          <a:xfrm rot="10800000" flipH="1">
            <a:off x="6561780" y="757613"/>
            <a:ext cx="41850" cy="68950"/>
          </a:xfrm>
          <a:custGeom>
            <a:avLst/>
            <a:gdLst/>
            <a:ahLst/>
            <a:cxnLst/>
            <a:rect l="l" t="t" r="r" b="b"/>
            <a:pathLst>
              <a:path w="1674" h="2758" extrusionOk="0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rot="10800000" flipH="1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rot="10800000" flipH="1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rot="10800000" flipH="1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rot="10800000" flipH="1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rot="10800000" flipH="1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rot="10800000" flipH="1">
            <a:off x="4657917" y="-203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0"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24"/>
          <p:cNvSpPr txBox="1">
            <a:spLocks noGrp="1"/>
          </p:cNvSpPr>
          <p:nvPr>
            <p:ph type="body" idx="1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rot="10800000" flipH="1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rot="10800000" flipH="1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rot="10800000" flipH="1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rot="-9237154" flipH="1">
              <a:off x="6798856" y="3807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rot="-9237154" flipH="1">
              <a:off x="6794126" y="3649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rot="-9237154" flipH="1">
              <a:off x="6876820" y="2900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rot="-9237154" flipH="1">
              <a:off x="6900054" y="9095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rot="-9237154" flipH="1">
              <a:off x="6654579" y="2382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rot="-9237154" flipH="1">
              <a:off x="6568122" y="5548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rot="-9237154" flipH="1">
              <a:off x="6108566" y="10381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rot="-9237154" flipH="1">
              <a:off x="5917185" y="8765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rot="-9237154" flipH="1">
              <a:off x="5445924" y="11095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rot="-9237154" flipH="1">
              <a:off x="6367623" y="9989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rot="-9237154" flipH="1">
              <a:off x="7239862" y="5253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rot="10800000" flipH="1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rot="10800000" flipH="1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rot="10800000" flipH="1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rot="10800000" flipH="1">
              <a:off x="9022367" y="26638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rot="8655191" flipH="1">
              <a:off x="8374823" y="229280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>
            <a:spLocks noGrp="1"/>
          </p:cNvSpPr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47" name="Google Shape;3647;p25"/>
          <p:cNvSpPr txBox="1">
            <a:spLocks noGrp="1"/>
          </p:cNvSpPr>
          <p:nvPr>
            <p:ph type="subTitle" idx="1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8" name="Google Shape;3648;p25"/>
          <p:cNvSpPr txBox="1">
            <a:spLocks noGrp="1"/>
          </p:cNvSpPr>
          <p:nvPr>
            <p:ph type="subTitle" idx="2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avLst/>
            <a:gdLst/>
            <a:ahLst/>
            <a:cxnLst/>
            <a:rect l="l" t="t" r="r" b="b"/>
            <a:pathLst>
              <a:path w="34" h="23" extrusionOk="0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rot="-9237154" flipH="1">
              <a:off x="8524181" y="2430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rot="-9237154" flipH="1">
              <a:off x="8519451" y="2272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rot="-9237154" flipH="1">
              <a:off x="8602145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rot="-9237154" flipH="1">
              <a:off x="8625379" y="7718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rot="-9237154" flipH="1">
              <a:off x="8379904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rot="-9237154" flipH="1">
              <a:off x="8293447" y="4171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rot="-9237154" flipH="1">
              <a:off x="7833891" y="9004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rot="-9237154" flipH="1">
              <a:off x="7642510" y="7388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rot="-9237154" flipH="1">
              <a:off x="7171249" y="9718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rot="-9237154" flipH="1">
              <a:off x="8092948" y="8612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rot="-9237154" flipH="1">
              <a:off x="8965187" y="3876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rot="5994923" flipH="1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rot="10800000" flipH="1">
              <a:off x="537725" y="31547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"/>
          <p:cNvSpPr txBox="1">
            <a:spLocks noGrp="1"/>
          </p:cNvSpPr>
          <p:nvPr>
            <p:ph type="subTitle" idx="1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538" name="Google Shape;538;p5"/>
          <p:cNvSpPr txBox="1">
            <a:spLocks noGrp="1"/>
          </p:cNvSpPr>
          <p:nvPr>
            <p:ph type="subTitle" idx="2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subTitle" idx="3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subTitle" idx="4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"/>
          <p:cNvSpPr/>
          <p:nvPr/>
        </p:nvSpPr>
        <p:spPr>
          <a:xfrm rot="10800000" flipH="1">
            <a:off x="8337350" y="164688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rot="10800000" flipH="1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rot="10800000" flipH="1">
            <a:off x="7692013" y="6053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"/>
          <p:cNvSpPr/>
          <p:nvPr/>
        </p:nvSpPr>
        <p:spPr>
          <a:xfrm rot="10800000" flipH="1">
            <a:off x="7752088" y="560963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rot="10800000" flipH="1">
            <a:off x="8092113" y="550238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"/>
          <p:cNvSpPr/>
          <p:nvPr/>
        </p:nvSpPr>
        <p:spPr>
          <a:xfrm rot="10800000" flipH="1">
            <a:off x="7421863" y="9954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rot="10800000" flipH="1">
            <a:off x="5397100" y="207695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"/>
          <p:cNvSpPr/>
          <p:nvPr/>
        </p:nvSpPr>
        <p:spPr>
          <a:xfrm rot="10800000" flipH="1">
            <a:off x="2997500" y="4431325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"/>
          <p:cNvSpPr/>
          <p:nvPr/>
        </p:nvSpPr>
        <p:spPr>
          <a:xfrm rot="10800000" flipH="1">
            <a:off x="2988025" y="4350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rot="10800000" flipH="1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rot="10800000" flipH="1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avLst/>
              <a:gdLst/>
              <a:ahLst/>
              <a:cxnLst/>
              <a:rect l="l" t="t" r="r" b="b"/>
              <a:pathLst>
                <a:path w="78" h="44" extrusionOk="0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avLst/>
              <a:gdLst/>
              <a:ahLst/>
              <a:cxnLst/>
              <a:rect l="l" t="t" r="r" b="b"/>
              <a:pathLst>
                <a:path w="4770" h="4245" extrusionOk="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avLst/>
              <a:gdLst/>
              <a:ahLst/>
              <a:cxnLst/>
              <a:rect l="l" t="t" r="r" b="b"/>
              <a:pathLst>
                <a:path w="1849" h="3032" extrusionOk="0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rot="10800000" flipH="1">
            <a:off x="4615413" y="351241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"/>
          <p:cNvSpPr/>
          <p:nvPr/>
        </p:nvSpPr>
        <p:spPr>
          <a:xfrm rot="10800000" flipH="1">
            <a:off x="3817913" y="4359563"/>
            <a:ext cx="35675" cy="28525"/>
          </a:xfrm>
          <a:custGeom>
            <a:avLst/>
            <a:gdLst/>
            <a:ahLst/>
            <a:cxnLst/>
            <a:rect l="l" t="t" r="r" b="b"/>
            <a:pathLst>
              <a:path w="1427" h="1141" extrusionOk="0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"/>
          <p:cNvSpPr/>
          <p:nvPr/>
        </p:nvSpPr>
        <p:spPr>
          <a:xfrm rot="10800000" flipH="1">
            <a:off x="3917800" y="43536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"/>
          <p:cNvSpPr/>
          <p:nvPr/>
        </p:nvSpPr>
        <p:spPr>
          <a:xfrm rot="10800000" flipH="1">
            <a:off x="3924075" y="4361363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"/>
          <p:cNvSpPr/>
          <p:nvPr/>
        </p:nvSpPr>
        <p:spPr>
          <a:xfrm rot="10800000" flipH="1">
            <a:off x="3898650" y="4346038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"/>
          <p:cNvSpPr/>
          <p:nvPr/>
        </p:nvSpPr>
        <p:spPr>
          <a:xfrm rot="10800000" flipH="1">
            <a:off x="3917250" y="4354788"/>
            <a:ext cx="850" cy="575"/>
          </a:xfrm>
          <a:custGeom>
            <a:avLst/>
            <a:gdLst/>
            <a:ahLst/>
            <a:cxnLst/>
            <a:rect l="l" t="t" r="r" b="b"/>
            <a:pathLst>
              <a:path w="34" h="23" extrusionOk="0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"/>
          <p:cNvSpPr/>
          <p:nvPr/>
        </p:nvSpPr>
        <p:spPr>
          <a:xfrm rot="10800000" flipH="1">
            <a:off x="3925725" y="437228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"/>
          <p:cNvSpPr/>
          <p:nvPr/>
        </p:nvSpPr>
        <p:spPr>
          <a:xfrm rot="10800000" flipH="1">
            <a:off x="3905500" y="4352063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rot="10800000" flipH="1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rot="10800000" flipH="1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rot="10800000" flipH="1">
            <a:off x="2570350" y="44275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"/>
          <p:cNvSpPr/>
          <p:nvPr/>
        </p:nvSpPr>
        <p:spPr>
          <a:xfrm rot="10800000" flipH="1">
            <a:off x="5777000" y="20303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"/>
          <p:cNvSpPr/>
          <p:nvPr/>
        </p:nvSpPr>
        <p:spPr>
          <a:xfrm rot="10800000" flipH="1">
            <a:off x="2770763" y="45414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rot="10800000" flipH="1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rot="10800000" flipH="1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rot="10800000" flipH="1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rot="10800000" flipH="1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rot="10800000" flipH="1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rot="10800000" flipH="1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rot="10800000" flipH="1">
            <a:off x="2543163" y="466317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"/>
          <p:cNvSpPr/>
          <p:nvPr/>
        </p:nvSpPr>
        <p:spPr>
          <a:xfrm rot="10800000" flipH="1">
            <a:off x="3422788" y="4308213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"/>
          <p:cNvSpPr/>
          <p:nvPr/>
        </p:nvSpPr>
        <p:spPr>
          <a:xfrm rot="10800000" flipH="1">
            <a:off x="1917513" y="47459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"/>
          <p:cNvSpPr/>
          <p:nvPr/>
        </p:nvSpPr>
        <p:spPr>
          <a:xfrm rot="10800000" flipH="1">
            <a:off x="2297988" y="458685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"/>
          <p:cNvSpPr/>
          <p:nvPr/>
        </p:nvSpPr>
        <p:spPr>
          <a:xfrm rot="10800000" flipH="1">
            <a:off x="1642163" y="47947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"/>
          <p:cNvSpPr/>
          <p:nvPr/>
        </p:nvSpPr>
        <p:spPr>
          <a:xfrm rot="10800000" flipH="1">
            <a:off x="3621475" y="438126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"/>
          <p:cNvSpPr/>
          <p:nvPr/>
        </p:nvSpPr>
        <p:spPr>
          <a:xfrm rot="10800000" flipH="1">
            <a:off x="3153000" y="41920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rot="10800000" flipH="1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"/>
          <p:cNvSpPr/>
          <p:nvPr/>
        </p:nvSpPr>
        <p:spPr>
          <a:xfrm rot="10800000" flipH="1">
            <a:off x="1254951" y="1392763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"/>
          <p:cNvSpPr/>
          <p:nvPr/>
        </p:nvSpPr>
        <p:spPr>
          <a:xfrm rot="10800000" flipH="1">
            <a:off x="1598051" y="20125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"/>
          <p:cNvSpPr/>
          <p:nvPr/>
        </p:nvSpPr>
        <p:spPr>
          <a:xfrm rot="10800000" flipH="1">
            <a:off x="1519276" y="178777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"/>
          <p:cNvSpPr/>
          <p:nvPr/>
        </p:nvSpPr>
        <p:spPr>
          <a:xfrm rot="10800000" flipH="1">
            <a:off x="66226" y="5816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rot="1562846" flipH="1">
            <a:off x="2322870" y="189582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"/>
          <p:cNvSpPr/>
          <p:nvPr/>
        </p:nvSpPr>
        <p:spPr>
          <a:xfrm rot="1562846" flipH="1">
            <a:off x="2297501" y="1889873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"/>
          <p:cNvSpPr/>
          <p:nvPr/>
        </p:nvSpPr>
        <p:spPr>
          <a:xfrm rot="1562846" flipH="1">
            <a:off x="2234782" y="1971097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"/>
          <p:cNvSpPr/>
          <p:nvPr/>
        </p:nvSpPr>
        <p:spPr>
          <a:xfrm rot="1562846" flipH="1">
            <a:off x="2221147" y="1366534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rot="1562846" flipH="1">
            <a:off x="2442648" y="2021341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"/>
          <p:cNvSpPr/>
          <p:nvPr/>
        </p:nvSpPr>
        <p:spPr>
          <a:xfrm rot="1562846" flipH="1">
            <a:off x="2521630" y="1694987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"/>
          <p:cNvSpPr/>
          <p:nvPr/>
        </p:nvSpPr>
        <p:spPr>
          <a:xfrm rot="1562846" flipH="1">
            <a:off x="2987986" y="1217201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"/>
          <p:cNvSpPr/>
          <p:nvPr/>
        </p:nvSpPr>
        <p:spPr>
          <a:xfrm rot="1562846" flipH="1">
            <a:off x="3170692" y="1373744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6"/>
          <p:cNvSpPr/>
          <p:nvPr/>
        </p:nvSpPr>
        <p:spPr>
          <a:xfrm rot="1562846" flipH="1">
            <a:off x="3656003" y="1149633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"/>
          <p:cNvSpPr/>
          <p:nvPr/>
        </p:nvSpPr>
        <p:spPr>
          <a:xfrm rot="1562846" flipH="1">
            <a:off x="2670930" y="1207424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"/>
          <p:cNvSpPr/>
          <p:nvPr/>
        </p:nvSpPr>
        <p:spPr>
          <a:xfrm rot="1562846" flipH="1">
            <a:off x="1806316" y="1687574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>
            <a:spLocks noGrp="1"/>
          </p:cNvSpPr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7"/>
          <p:cNvSpPr txBox="1">
            <a:spLocks noGrp="1"/>
          </p:cNvSpPr>
          <p:nvPr>
            <p:ph type="subTitle" idx="1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rot="10800000" flipH="1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rot="10800000" flipH="1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rot="10800000" flipH="1">
              <a:off x="8564955" y="227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rot="10800000" flipH="1">
              <a:off x="69111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rot="10800000" flipH="1">
              <a:off x="8366842" y="1914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rot="8655191" flipH="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rot="8655191" flipH="1">
              <a:off x="81692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rot="10800000" flipH="1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 flipH="1">
              <a:off x="72080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rot="10800000" flipH="1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rot="10800000" flipH="1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rot="10800000" flipH="1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rot="10800000" flipH="1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rot="10800000" flipH="1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rot="10800000" flipH="1">
              <a:off x="62066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rot="-9237154" flipH="1">
              <a:off x="52269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rot="-9237154" flipH="1">
              <a:off x="50355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rot="-9237154" flipH="1">
              <a:off x="45642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rot="10800000" flipH="1">
              <a:off x="8682513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rot="10800000" flipH="1">
              <a:off x="9025613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rot="10800000" flipH="1">
              <a:off x="8946838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rot="10800000" flipH="1">
              <a:off x="7493788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rot="10800000" flipH="1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1026038" y="5707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92938" y="11143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1290363" y="965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534725" y="15693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rot="10800000" flipH="1">
              <a:off x="1854988" y="6970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>
            <a:spLocks noGrp="1"/>
          </p:cNvSpPr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subTitle" idx="1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rot="10800000" flipH="1">
              <a:off x="2113391" y="184208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rot="10800000" flipH="1">
              <a:off x="2456491" y="2385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rot="10800000" flipH="1">
              <a:off x="2453916" y="2237100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rot="10800000" flipH="1">
              <a:off x="1762866" y="26311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rot="10800000" flipH="1">
              <a:off x="961441" y="11906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rot="10800000" flipH="1">
              <a:off x="1685916" y="35581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rot="5400000" flipH="1">
              <a:off x="231105" y="40159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rot="10800000" flipH="1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rot="10800000" flipH="1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rot="5400000" flipH="1">
              <a:off x="1736805" y="10770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rot="10800000" flipH="1">
              <a:off x="963491" y="3290200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rot="10800000" flipH="1">
              <a:off x="3455979" y="6605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rot="10800000" flipH="1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rot="10800000" flipH="1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rot="10800000" flipH="1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rot="10800000" flipH="1">
              <a:off x="2628041" y="3378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rot="10800000" flipH="1">
              <a:off x="2011716" y="6925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rot="10800000" flipH="1">
              <a:off x="1784391" y="7429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rot="10800000" flipH="1">
              <a:off x="2158866" y="6045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rot="10800000" flipH="1">
              <a:off x="1251841" y="280938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rot="3850221" flipH="1">
              <a:off x="352891" y="43171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rot="5994923" flipH="1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rot="5994923" flipH="1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rot="3850221" flipH="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rot="3850221" flipH="1">
              <a:off x="339310" y="47919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rot="3850221" flipH="1">
              <a:off x="615518" y="42052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rot="3850221" flipH="1">
              <a:off x="501241" y="39024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rot="3850221" flipH="1">
              <a:off x="1181841" y="17190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rot="3850221" flipH="1">
              <a:off x="67138" y="47133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rot="10800000" flipH="1">
              <a:off x="1251838" y="39642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>
            <a:spLocks noGrp="1"/>
          </p:cNvSpPr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rot="10800000" flipH="1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rot="10800000" flipH="1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rot="10800000" flipH="1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rot="10800000" flipH="1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rot="10800000" flipH="1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rot="10800000" flipH="1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rot="10800000" flipH="1">
              <a:off x="82800" y="1177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rot="8773257" flipH="1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rot="8773257" flipH="1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rot="10800000" flipH="1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79" name="Google Shape;4079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83" name="Google Shape;4083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232992" cy="2338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err="1"/>
              <a:t>AstroGress</a:t>
            </a:r>
          </a:p>
        </p:txBody>
      </p:sp>
      <p:sp>
        <p:nvSpPr>
          <p:cNvPr id="4090" name="Google Shape;4090;p33"/>
          <p:cNvSpPr/>
          <p:nvPr/>
        </p:nvSpPr>
        <p:spPr>
          <a:xfrm>
            <a:off x="796200" y="3239675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1" name="Google Shape;4091;p33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3"/>
          <p:cNvPicPr preferRelativeResize="0"/>
          <p:nvPr/>
        </p:nvPicPr>
        <p:blipFill rotWithShape="1">
          <a:blip r:embed="rId4">
            <a:alphaModFix/>
          </a:blip>
          <a:srcRect l="9382" t="27117" r="9382" b="27113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33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More than just a team</a:t>
            </a:r>
          </a:p>
        </p:txBody>
      </p:sp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Team</a:t>
            </a:r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36"/>
          <p:cNvSpPr txBox="1">
            <a:spLocks noGrp="1"/>
          </p:cNvSpPr>
          <p:nvPr>
            <p:ph type="subTitle" idx="2"/>
          </p:nvPr>
        </p:nvSpPr>
        <p:spPr>
          <a:xfrm>
            <a:off x="135158" y="3684978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 algn="ctr"/>
            <a:r>
              <a:rPr lang="en" sz="1600" b="1" dirty="0">
                <a:latin typeface="Arial"/>
                <a:cs typeface="Arial"/>
              </a:rPr>
              <a:t>Aleksander </a:t>
            </a:r>
            <a:r>
              <a:rPr lang="en" sz="1600" b="1" dirty="0" err="1">
                <a:latin typeface="Arial"/>
                <a:cs typeface="Arial"/>
              </a:rPr>
              <a:t>Harakchiyski</a:t>
            </a:r>
          </a:p>
        </p:txBody>
      </p:sp>
      <p:sp>
        <p:nvSpPr>
          <p:cNvPr id="4131" name="Google Shape;4131;p36"/>
          <p:cNvSpPr txBox="1">
            <a:spLocks noGrp="1"/>
          </p:cNvSpPr>
          <p:nvPr>
            <p:ph type="subTitle" idx="6"/>
          </p:nvPr>
        </p:nvSpPr>
        <p:spPr>
          <a:xfrm>
            <a:off x="2270517" y="3687547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 algn="ctr"/>
            <a:r>
              <a:rPr lang="en" sz="1600" b="1" dirty="0">
                <a:latin typeface="Arial"/>
                <a:cs typeface="Arial"/>
              </a:rPr>
              <a:t>Miroslav Markov</a:t>
            </a:r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127;p36">
            <a:extLst>
              <a:ext uri="{FF2B5EF4-FFF2-40B4-BE49-F238E27FC236}">
                <a16:creationId xmlns:a16="http://schemas.microsoft.com/office/drawing/2014/main" id="{575FDD90-BBDC-F625-6081-F8423329B903}"/>
              </a:ext>
            </a:extLst>
          </p:cNvPr>
          <p:cNvSpPr txBox="1">
            <a:spLocks/>
          </p:cNvSpPr>
          <p:nvPr/>
        </p:nvSpPr>
        <p:spPr>
          <a:xfrm>
            <a:off x="4498488" y="3658601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/>
            <a:r>
              <a:rPr lang="en" sz="1600" b="1" dirty="0">
                <a:solidFill>
                  <a:srgbClr val="1F2328"/>
                </a:solidFill>
                <a:latin typeface="Arial"/>
                <a:cs typeface="Arial"/>
              </a:rPr>
              <a:t>Ilyan </a:t>
            </a:r>
            <a:r>
              <a:rPr lang="en" sz="1600" b="1" dirty="0" err="1">
                <a:solidFill>
                  <a:srgbClr val="1F2328"/>
                </a:solidFill>
                <a:latin typeface="Arial"/>
                <a:cs typeface="Arial"/>
              </a:rPr>
              <a:t>Stanchev</a:t>
            </a:r>
            <a:endParaRPr lang="en" sz="1600" b="1" dirty="0">
              <a:solidFill>
                <a:srgbClr val="1F2328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8EC5D-423A-7290-D4D4-C02D330CE187}"/>
              </a:ext>
            </a:extLst>
          </p:cNvPr>
          <p:cNvSpPr txBox="1"/>
          <p:nvPr/>
        </p:nvSpPr>
        <p:spPr>
          <a:xfrm>
            <a:off x="6337496" y="385132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1F2328"/>
                </a:solidFill>
                <a:highlight>
                  <a:srgbClr val="FFFFFF"/>
                </a:highlight>
              </a:rPr>
              <a:t>Milan </a:t>
            </a:r>
            <a:r>
              <a:rPr lang="en-US" sz="1600" b="1" dirty="0" err="1">
                <a:solidFill>
                  <a:srgbClr val="1F2328"/>
                </a:solidFill>
                <a:highlight>
                  <a:srgbClr val="FFFFFF"/>
                </a:highlight>
              </a:rPr>
              <a:t>Nedelchev</a:t>
            </a:r>
          </a:p>
        </p:txBody>
      </p:sp>
      <p:pic>
        <p:nvPicPr>
          <p:cNvPr id="5" name="Picture 4" descr="A child taking a selfie&#10;&#10;Description automatically generated">
            <a:extLst>
              <a:ext uri="{FF2B5EF4-FFF2-40B4-BE49-F238E27FC236}">
                <a16:creationId xmlns:a16="http://schemas.microsoft.com/office/drawing/2014/main" id="{EAF51B6F-E298-9F7B-A6F3-A93A6538C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113" y="1608991"/>
            <a:ext cx="1872762" cy="2048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hild in a blue shirt&#10;&#10;Description automatically generated">
            <a:extLst>
              <a:ext uri="{FF2B5EF4-FFF2-40B4-BE49-F238E27FC236}">
                <a16:creationId xmlns:a16="http://schemas.microsoft.com/office/drawing/2014/main" id="{A55D4203-04AD-CD48-C8A2-5A4E6D760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25" y="1547445"/>
            <a:ext cx="1877957" cy="2048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D1CFE4A2-B44E-85D8-947F-D85FAF690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9" y="1607895"/>
            <a:ext cx="2123343" cy="2050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B3195D37-6C1B-39E3-7228-C1F653A5E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223" y="1703426"/>
            <a:ext cx="1872761" cy="1987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p39"/>
          <p:cNvPicPr preferRelativeResize="0"/>
          <p:nvPr/>
        </p:nvPicPr>
        <p:blipFill rotWithShape="1">
          <a:blip r:embed="rId3">
            <a:alphaModFix/>
          </a:blip>
          <a:srcRect l="18127" t="17217" r="18133" b="17217"/>
          <a:stretch/>
        </p:blipFill>
        <p:spPr>
          <a:xfrm flipH="1">
            <a:off x="-1053201" y="1167675"/>
            <a:ext cx="2461301" cy="2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2" name="Google Shape;4242;p39"/>
          <p:cNvSpPr txBox="1">
            <a:spLocks noGrp="1"/>
          </p:cNvSpPr>
          <p:nvPr>
            <p:ph type="title"/>
          </p:nvPr>
        </p:nvSpPr>
        <p:spPr>
          <a:xfrm>
            <a:off x="3582323" y="2489385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Our idea</a:t>
            </a:r>
            <a:endParaRPr lang="en-US"/>
          </a:p>
        </p:txBody>
      </p:sp>
      <p:sp>
        <p:nvSpPr>
          <p:cNvPr id="4244" name="Google Shape;4244;p39"/>
          <p:cNvSpPr/>
          <p:nvPr/>
        </p:nvSpPr>
        <p:spPr>
          <a:xfrm>
            <a:off x="4249795" y="3394700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39"/>
          <p:cNvGrpSpPr/>
          <p:nvPr/>
        </p:nvGrpSpPr>
        <p:grpSpPr>
          <a:xfrm>
            <a:off x="8294812" y="1410460"/>
            <a:ext cx="250508" cy="240094"/>
            <a:chOff x="4181475" y="2388800"/>
            <a:chExt cx="176800" cy="169463"/>
          </a:xfrm>
        </p:grpSpPr>
        <p:sp>
          <p:nvSpPr>
            <p:cNvPr id="4247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Light Bulb Get Idea Graphic by PadmaSanjaya · Creative Fabrica">
            <a:extLst>
              <a:ext uri="{FF2B5EF4-FFF2-40B4-BE49-F238E27FC236}">
                <a16:creationId xmlns:a16="http://schemas.microsoft.com/office/drawing/2014/main" id="{5FE5CDD8-7F30-E5D5-D8C1-94CAD60A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65" y="282452"/>
            <a:ext cx="2743200" cy="183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p41"/>
          <p:cNvSpPr txBox="1">
            <a:spLocks noGrp="1"/>
          </p:cNvSpPr>
          <p:nvPr>
            <p:ph type="title"/>
          </p:nvPr>
        </p:nvSpPr>
        <p:spPr>
          <a:xfrm>
            <a:off x="1775077" y="3256831"/>
            <a:ext cx="35559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solidFill>
                  <a:srgbClr val="122D2D"/>
                </a:solidFill>
              </a:rPr>
              <a:t>STAGES OF DEVELOPMENT </a:t>
            </a:r>
            <a:endParaRPr lang="en" sz="2400">
              <a:solidFill>
                <a:srgbClr val="000000"/>
              </a:solidFill>
            </a:endParaRPr>
          </a:p>
        </p:txBody>
      </p:sp>
      <p:sp>
        <p:nvSpPr>
          <p:cNvPr id="4300" name="Google Shape;4300;p41"/>
          <p:cNvSpPr/>
          <p:nvPr/>
        </p:nvSpPr>
        <p:spPr>
          <a:xfrm>
            <a:off x="2310330" y="4208406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1" name="Google Shape;4301;p41"/>
          <p:cNvGrpSpPr/>
          <p:nvPr/>
        </p:nvGrpSpPr>
        <p:grpSpPr>
          <a:xfrm>
            <a:off x="2280138" y="3379121"/>
            <a:ext cx="176800" cy="169463"/>
            <a:chOff x="676275" y="560000"/>
            <a:chExt cx="176800" cy="169463"/>
          </a:xfrm>
        </p:grpSpPr>
        <p:sp>
          <p:nvSpPr>
            <p:cNvPr id="4302" name="Google Shape;4302;p41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4" name="Google Shape;4304;p41"/>
          <p:cNvPicPr preferRelativeResize="0"/>
          <p:nvPr/>
        </p:nvPicPr>
        <p:blipFill rotWithShape="1">
          <a:blip r:embed="rId3">
            <a:alphaModFix/>
          </a:blip>
          <a:srcRect l="21631" t="8492" r="21637" b="8492"/>
          <a:stretch/>
        </p:blipFill>
        <p:spPr>
          <a:xfrm>
            <a:off x="5616375" y="1157450"/>
            <a:ext cx="2707200" cy="282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3" descr="Group Work: An Essential Guide">
            <a:extLst>
              <a:ext uri="{FF2B5EF4-FFF2-40B4-BE49-F238E27FC236}">
                <a16:creationId xmlns:a16="http://schemas.microsoft.com/office/drawing/2014/main" id="{658ACB74-5205-892B-C08A-EAF3C67B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05" y="602273"/>
            <a:ext cx="2657475" cy="2231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3" name="Google Shape;4613;p46"/>
          <p:cNvPicPr preferRelativeResize="0"/>
          <p:nvPr/>
        </p:nvPicPr>
        <p:blipFill rotWithShape="1">
          <a:blip r:embed="rId3">
            <a:alphaModFix/>
          </a:blip>
          <a:srcRect l="7884" t="18321" r="7884" b="18327"/>
          <a:stretch/>
        </p:blipFill>
        <p:spPr>
          <a:xfrm>
            <a:off x="5595158" y="1480600"/>
            <a:ext cx="3058651" cy="218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4" name="Google Shape;4614;p4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615" name="Google Shape;4615;p4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298;p41">
            <a:extLst>
              <a:ext uri="{FF2B5EF4-FFF2-40B4-BE49-F238E27FC236}">
                <a16:creationId xmlns:a16="http://schemas.microsoft.com/office/drawing/2014/main" id="{91302FD9-3FD0-E569-C23E-AB3E227B8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943" y="370022"/>
            <a:ext cx="4178688" cy="99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>
                <a:solidFill>
                  <a:srgbClr val="122D2D"/>
                </a:solidFill>
              </a:rPr>
              <a:t>THE </a:t>
            </a:r>
            <a:r>
              <a:rPr lang="en-US" sz="2400" b="1">
                <a:solidFill>
                  <a:srgbClr val="00B0F0"/>
                </a:solidFill>
              </a:rPr>
              <a:t>PROGRAMS</a:t>
            </a:r>
            <a:r>
              <a:rPr lang="en-US" sz="2400" b="1">
                <a:solidFill>
                  <a:srgbClr val="122D2D"/>
                </a:solidFill>
              </a:rPr>
              <a:t> WE USED</a:t>
            </a:r>
            <a:endParaRPr lang="en-US" sz="2400">
              <a:solidFill>
                <a:srgbClr val="000000"/>
              </a:solidFill>
            </a:endParaRPr>
          </a:p>
          <a:p>
            <a:pPr algn="ctr"/>
            <a:endParaRPr lang="en-US" sz="2400" b="1">
              <a:solidFill>
                <a:srgbClr val="122D2D"/>
              </a:solidFill>
            </a:endParaRPr>
          </a:p>
        </p:txBody>
      </p:sp>
      <p:sp>
        <p:nvSpPr>
          <p:cNvPr id="17" name="Google Shape;4244;p39">
            <a:extLst>
              <a:ext uri="{FF2B5EF4-FFF2-40B4-BE49-F238E27FC236}">
                <a16:creationId xmlns:a16="http://schemas.microsoft.com/office/drawing/2014/main" id="{0AC09D19-FE77-9F0E-44BB-C557850BD5A3}"/>
              </a:ext>
            </a:extLst>
          </p:cNvPr>
          <p:cNvSpPr/>
          <p:nvPr/>
        </p:nvSpPr>
        <p:spPr>
          <a:xfrm>
            <a:off x="784160" y="984142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676C02D-373F-EE26-6132-A26D9BC53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" y="1406767"/>
            <a:ext cx="1345632" cy="1238252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88D6B064-A8F1-FC85-CDFD-541E4D060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65" y="3026018"/>
            <a:ext cx="1342710" cy="1238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E697B-4A35-C44C-B44A-437A06B41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88" y="3067049"/>
            <a:ext cx="1188428" cy="1195755"/>
          </a:xfrm>
          <a:prstGeom prst="rect">
            <a:avLst/>
          </a:prstGeom>
        </p:spPr>
      </p:pic>
      <p:pic>
        <p:nvPicPr>
          <p:cNvPr id="6" name="Picture 5" descr="A blue square with white letter on it&#10;&#10;Description automatically generated">
            <a:extLst>
              <a:ext uri="{FF2B5EF4-FFF2-40B4-BE49-F238E27FC236}">
                <a16:creationId xmlns:a16="http://schemas.microsoft.com/office/drawing/2014/main" id="{BE6DD509-E252-2530-73DC-3D3CBC662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825" y="1444869"/>
            <a:ext cx="1235583" cy="1166448"/>
          </a:xfrm>
          <a:prstGeom prst="rect">
            <a:avLst/>
          </a:prstGeom>
        </p:spPr>
      </p:pic>
      <p:pic>
        <p:nvPicPr>
          <p:cNvPr id="7" name="Picture 6" descr="A purple ribbon in a shape of a infinity&#10;&#10;Description automatically generated">
            <a:extLst>
              <a:ext uri="{FF2B5EF4-FFF2-40B4-BE49-F238E27FC236}">
                <a16:creationId xmlns:a16="http://schemas.microsoft.com/office/drawing/2014/main" id="{3FF4D8BA-5E6C-AF1B-2401-D16F70F07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976" y="3068515"/>
            <a:ext cx="1254371" cy="1261698"/>
          </a:xfrm>
          <a:prstGeom prst="rect">
            <a:avLst/>
          </a:prstGeom>
        </p:spPr>
      </p:pic>
      <p:pic>
        <p:nvPicPr>
          <p:cNvPr id="8" name="Picture 7" descr="A red and black sign&#10;&#10;Description automatically generated">
            <a:extLst>
              <a:ext uri="{FF2B5EF4-FFF2-40B4-BE49-F238E27FC236}">
                <a16:creationId xmlns:a16="http://schemas.microsoft.com/office/drawing/2014/main" id="{E8F73120-E246-ADBD-18CF-8FEB9931F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268" y="1296865"/>
            <a:ext cx="1377462" cy="13774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53"/>
          <p:cNvSpPr txBox="1">
            <a:spLocks noGrp="1"/>
          </p:cNvSpPr>
          <p:nvPr>
            <p:ph type="title"/>
          </p:nvPr>
        </p:nvSpPr>
        <p:spPr>
          <a:xfrm>
            <a:off x="1291500" y="1954371"/>
            <a:ext cx="4337469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>
                <a:solidFill>
                  <a:srgbClr val="367AEC"/>
                </a:solidFill>
              </a:rPr>
              <a:t>Let's go to our project!</a:t>
            </a:r>
          </a:p>
        </p:txBody>
      </p:sp>
      <p:sp>
        <p:nvSpPr>
          <p:cNvPr id="4810" name="Google Shape;4810;p53"/>
          <p:cNvSpPr/>
          <p:nvPr/>
        </p:nvSpPr>
        <p:spPr>
          <a:xfrm>
            <a:off x="1328523" y="3227978"/>
            <a:ext cx="3770073" cy="47201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1" name="Google Shape;4811;p53"/>
          <p:cNvGrpSpPr/>
          <p:nvPr/>
        </p:nvGrpSpPr>
        <p:grpSpPr>
          <a:xfrm>
            <a:off x="1041888" y="1827558"/>
            <a:ext cx="176800" cy="169463"/>
            <a:chOff x="676275" y="560000"/>
            <a:chExt cx="176800" cy="169463"/>
          </a:xfrm>
        </p:grpSpPr>
        <p:sp>
          <p:nvSpPr>
            <p:cNvPr id="4812" name="Google Shape;4812;p53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14" name="Google Shape;4814;p53"/>
          <p:cNvPicPr preferRelativeResize="0"/>
          <p:nvPr/>
        </p:nvPicPr>
        <p:blipFill rotWithShape="1">
          <a:blip r:embed="rId3">
            <a:alphaModFix/>
          </a:blip>
          <a:srcRect l="10961" t="18378" r="10961" b="18378"/>
          <a:stretch/>
        </p:blipFill>
        <p:spPr>
          <a:xfrm flipH="1">
            <a:off x="5784875" y="1357400"/>
            <a:ext cx="2811950" cy="2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Know The Universe: Astronomy Lesson by Slidesgo</vt:lpstr>
      <vt:lpstr>Slidesgo Final Pages</vt:lpstr>
      <vt:lpstr>Slidesgo Final Pages</vt:lpstr>
      <vt:lpstr>AstroGress</vt:lpstr>
      <vt:lpstr>Our Team</vt:lpstr>
      <vt:lpstr>Our idea</vt:lpstr>
      <vt:lpstr>STAGES OF DEVELOPMENT </vt:lpstr>
      <vt:lpstr>THE PROGRAMS WE USED </vt:lpstr>
      <vt:lpstr>Let's go to our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cp:revision>79</cp:revision>
  <dcterms:modified xsi:type="dcterms:W3CDTF">2024-02-26T18:13:40Z</dcterms:modified>
</cp:coreProperties>
</file>